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76" r:id="rId4"/>
    <p:sldId id="264" r:id="rId5"/>
    <p:sldId id="274" r:id="rId6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CFD0-E407-4AD9-AF27-3C988F9EDD99}" type="datetimeFigureOut">
              <a:rPr lang="sv-SE" smtClean="0"/>
              <a:t>2017-11-28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9356-3E63-4071-A375-130AEF3CDCF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427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CFD0-E407-4AD9-AF27-3C988F9EDD99}" type="datetimeFigureOut">
              <a:rPr lang="sv-SE" smtClean="0"/>
              <a:t>2017-11-28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9356-3E63-4071-A375-130AEF3CDCF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110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CFD0-E407-4AD9-AF27-3C988F9EDD99}" type="datetimeFigureOut">
              <a:rPr lang="sv-SE" smtClean="0"/>
              <a:t>2017-11-28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9356-3E63-4071-A375-130AEF3CDCF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979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CFD0-E407-4AD9-AF27-3C988F9EDD99}" type="datetimeFigureOut">
              <a:rPr lang="sv-SE" smtClean="0"/>
              <a:t>2017-11-28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9356-3E63-4071-A375-130AEF3CDCF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326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CFD0-E407-4AD9-AF27-3C988F9EDD99}" type="datetimeFigureOut">
              <a:rPr lang="sv-SE" smtClean="0"/>
              <a:t>2017-11-28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9356-3E63-4071-A375-130AEF3CDCF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741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CFD0-E407-4AD9-AF27-3C988F9EDD99}" type="datetimeFigureOut">
              <a:rPr lang="sv-SE" smtClean="0"/>
              <a:t>2017-11-28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9356-3E63-4071-A375-130AEF3CDCF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248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CFD0-E407-4AD9-AF27-3C988F9EDD99}" type="datetimeFigureOut">
              <a:rPr lang="sv-SE" smtClean="0"/>
              <a:t>2017-11-28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9356-3E63-4071-A375-130AEF3CDCF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31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CFD0-E407-4AD9-AF27-3C988F9EDD99}" type="datetimeFigureOut">
              <a:rPr lang="sv-SE" smtClean="0"/>
              <a:t>2017-11-28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9356-3E63-4071-A375-130AEF3CDCF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331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CFD0-E407-4AD9-AF27-3C988F9EDD99}" type="datetimeFigureOut">
              <a:rPr lang="sv-SE" smtClean="0"/>
              <a:t>2017-11-28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9356-3E63-4071-A375-130AEF3CDCF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286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CFD0-E407-4AD9-AF27-3C988F9EDD99}" type="datetimeFigureOut">
              <a:rPr lang="sv-SE" smtClean="0"/>
              <a:t>2017-11-28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9356-3E63-4071-A375-130AEF3CDCF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31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CFD0-E407-4AD9-AF27-3C988F9EDD99}" type="datetimeFigureOut">
              <a:rPr lang="sv-SE" smtClean="0"/>
              <a:t>2017-11-28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9356-3E63-4071-A375-130AEF3CDCF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001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9CFD0-E407-4AD9-AF27-3C988F9EDD99}" type="datetimeFigureOut">
              <a:rPr lang="sv-SE" smtClean="0"/>
              <a:t>2017-11-28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9356-3E63-4071-A375-130AEF3CDCF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795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1606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Mål – ett tryggare Stieg Trenters torg och </a:t>
            </a:r>
            <a:r>
              <a:rPr lang="sv-SE" dirty="0"/>
              <a:t>F</a:t>
            </a:r>
            <a:r>
              <a:rPr lang="sv-SE" dirty="0" smtClean="0"/>
              <a:t>arsta strand. Utvecklingsplan</a:t>
            </a:r>
            <a:br>
              <a:rPr lang="sv-SE" dirty="0" smtClean="0"/>
            </a:br>
            <a:r>
              <a:rPr lang="sv-SE" sz="2000" b="1" dirty="0" smtClean="0"/>
              <a:t>Tre övergripande strategier:</a:t>
            </a:r>
            <a:br>
              <a:rPr lang="sv-SE" sz="2000" b="1" dirty="0" smtClean="0"/>
            </a:br>
            <a:r>
              <a:rPr lang="sv-SE" sz="2000" b="1" dirty="0"/>
              <a:t/>
            </a:r>
            <a:br>
              <a:rPr lang="sv-SE" sz="2000" b="1" dirty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15737"/>
            <a:ext cx="10515600" cy="4480559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Förbättra torgets miljö och anslutande parkvägar för att skapa förutsättning för torget att bli en öppen och naturlig mötesplats, ta bort ”mörka hörn” och skapa öppna parkvägar. </a:t>
            </a:r>
            <a:r>
              <a:rPr lang="sv-SE" sz="1200" dirty="0" smtClean="0"/>
              <a:t>(Fysiska åtgärder)</a:t>
            </a:r>
            <a:endParaRPr lang="sv-SE" dirty="0" smtClean="0"/>
          </a:p>
          <a:p>
            <a:r>
              <a:rPr lang="sv-SE" dirty="0" smtClean="0"/>
              <a:t>Ökad närvaro av vuxna och aktiviteter som medför minskad attraktivitet gällande torget som ”tillgänglig” plats för normbrytande beteende och kriminalitet. Ett levande torg som tillhör alla!</a:t>
            </a:r>
            <a:r>
              <a:rPr lang="sv-SE" sz="1200" dirty="0" smtClean="0"/>
              <a:t>(sociala insatser)</a:t>
            </a:r>
            <a:endParaRPr lang="sv-SE" dirty="0" smtClean="0"/>
          </a:p>
          <a:p>
            <a:r>
              <a:rPr lang="sv-SE" dirty="0" smtClean="0"/>
              <a:t>Skapa engagemang och delaktighet hos </a:t>
            </a:r>
            <a:r>
              <a:rPr lang="sv-SE" dirty="0"/>
              <a:t>F</a:t>
            </a:r>
            <a:r>
              <a:rPr lang="sv-SE" dirty="0" smtClean="0"/>
              <a:t>arstas strands invånare, föreningsliv och fritid för  en trivsam, trygg och stimulerande miljö för alla barn och unga som växer upp i </a:t>
            </a:r>
            <a:r>
              <a:rPr lang="sv-SE" dirty="0"/>
              <a:t>F</a:t>
            </a:r>
            <a:r>
              <a:rPr lang="sv-SE" dirty="0" smtClean="0"/>
              <a:t>arsta strand.</a:t>
            </a:r>
            <a:r>
              <a:rPr lang="sv-SE" sz="1200" dirty="0" smtClean="0"/>
              <a:t> ( Stödja civilsamhället)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193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178629" y="166858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 smtClean="0"/>
              <a:t> </a:t>
            </a:r>
          </a:p>
        </p:txBody>
      </p:sp>
      <p:sp>
        <p:nvSpPr>
          <p:cNvPr id="3" name="Rektangel 2"/>
          <p:cNvSpPr/>
          <p:nvPr/>
        </p:nvSpPr>
        <p:spPr>
          <a:xfrm>
            <a:off x="1186108" y="536884"/>
            <a:ext cx="8229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Pågående arbete</a:t>
            </a:r>
          </a:p>
          <a:p>
            <a:r>
              <a:rPr lang="sv-SE" sz="2400" dirty="0" smtClean="0"/>
              <a:t>Återkoppling av dialoger och förslag den 20 maj:  </a:t>
            </a:r>
          </a:p>
          <a:p>
            <a:r>
              <a:rPr lang="sv-SE" sz="1200" dirty="0" smtClean="0"/>
              <a:t>Stadsdelsförvaltningen, Familjebostäder, Polis, Trafikkontoret.</a:t>
            </a:r>
          </a:p>
          <a:p>
            <a:r>
              <a:rPr lang="sv-SE" sz="1200" dirty="0" smtClean="0"/>
              <a:t>Ett hundratal besökare under dagen</a:t>
            </a:r>
          </a:p>
          <a:p>
            <a:endParaRPr lang="sv-SE" sz="2400" dirty="0" smtClean="0"/>
          </a:p>
          <a:p>
            <a:r>
              <a:rPr lang="sv-SE" sz="2400" dirty="0" smtClean="0"/>
              <a:t>Polisen ökar sin närvaro och bevakning i Farsta strand</a:t>
            </a:r>
          </a:p>
          <a:p>
            <a:r>
              <a:rPr lang="sv-SE" sz="1200" dirty="0" smtClean="0"/>
              <a:t>Polispatrullering regelbundet</a:t>
            </a:r>
          </a:p>
          <a:p>
            <a:endParaRPr lang="sv-SE" sz="2400" dirty="0" smtClean="0"/>
          </a:p>
          <a:p>
            <a:r>
              <a:rPr lang="sv-SE" sz="2400" dirty="0" smtClean="0"/>
              <a:t>Ökad social kontroll och närvaro  det offentliga rummet</a:t>
            </a:r>
          </a:p>
          <a:p>
            <a:r>
              <a:rPr lang="sv-SE" sz="1200" dirty="0" smtClean="0"/>
              <a:t>Föräldravandring i Farsta strand startade under försommaren försommaren. Ungdomar ordnat aktiviteter för unga.</a:t>
            </a:r>
          </a:p>
          <a:p>
            <a:endParaRPr lang="sv-SE" sz="2400" dirty="0" smtClean="0"/>
          </a:p>
          <a:p>
            <a:r>
              <a:rPr lang="sv-SE" sz="2400" dirty="0" smtClean="0"/>
              <a:t>Utredning om tillfällig kameraövervakning; Polisen</a:t>
            </a:r>
          </a:p>
          <a:p>
            <a:r>
              <a:rPr lang="sv-SE" sz="1200" dirty="0" smtClean="0"/>
              <a:t>Möjligt få tillfälligt tillstånd, beroende av antal anmälningar</a:t>
            </a:r>
          </a:p>
          <a:p>
            <a:endParaRPr lang="sv-SE" sz="1200" dirty="0" smtClean="0"/>
          </a:p>
          <a:p>
            <a:endParaRPr lang="sv-SE" sz="2400" dirty="0" smtClean="0"/>
          </a:p>
          <a:p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17946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048000" y="120402"/>
            <a:ext cx="6096000" cy="464742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v-SE" sz="2400" dirty="0" smtClean="0"/>
          </a:p>
          <a:p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  <a:p>
            <a:r>
              <a:rPr lang="sv-SE" sz="2400" dirty="0" smtClean="0"/>
              <a:t>Översyn </a:t>
            </a:r>
            <a:r>
              <a:rPr lang="sv-SE" sz="2400" dirty="0"/>
              <a:t>av torgets utformning; SDF &amp; Trafikkontoret</a:t>
            </a:r>
          </a:p>
          <a:p>
            <a:r>
              <a:rPr lang="sv-SE" sz="1200" dirty="0"/>
              <a:t>Förslag att inrätta ett torgschackspel och en </a:t>
            </a:r>
            <a:r>
              <a:rPr lang="sv-SE" sz="1200" dirty="0" err="1"/>
              <a:t>lekyta</a:t>
            </a:r>
            <a:r>
              <a:rPr lang="sv-SE" sz="1200" dirty="0"/>
              <a:t> för barn. Mer belysning. Ta bort ”mörkt hörn”.</a:t>
            </a:r>
          </a:p>
          <a:p>
            <a:r>
              <a:rPr lang="sv-SE" sz="1200" dirty="0"/>
              <a:t>Mer grönt och utsmyckning -  Stadsodling, pallkragar på torget</a:t>
            </a:r>
          </a:p>
          <a:p>
            <a:endParaRPr lang="sv-SE" sz="2000" dirty="0"/>
          </a:p>
          <a:p>
            <a:r>
              <a:rPr lang="sv-SE" sz="2400" dirty="0"/>
              <a:t>Bättre förutsättningar för torghandel</a:t>
            </a:r>
          </a:p>
          <a:p>
            <a:r>
              <a:rPr lang="sv-SE" sz="1200" dirty="0"/>
              <a:t>Fastighetskontoret utreder möjligheten att ge reducerad taxa- markupplåtelse</a:t>
            </a:r>
          </a:p>
          <a:p>
            <a:r>
              <a:rPr lang="sv-SE" sz="1200" dirty="0"/>
              <a:t>Planering för julbelysning och möjlighet till Julhandel på torget</a:t>
            </a:r>
          </a:p>
          <a:p>
            <a:endParaRPr lang="sv-SE" sz="1200" dirty="0"/>
          </a:p>
          <a:p>
            <a:r>
              <a:rPr lang="sv-SE" sz="2400" dirty="0"/>
              <a:t>Rekreationsstråk Farsta strand – Fagersjö</a:t>
            </a:r>
          </a:p>
          <a:p>
            <a:r>
              <a:rPr lang="sv-SE" sz="1200" dirty="0"/>
              <a:t>Ansluta parkväg med torget</a:t>
            </a:r>
          </a:p>
        </p:txBody>
      </p:sp>
    </p:spTree>
    <p:extLst>
      <p:ext uri="{BB962C8B-B14F-4D97-AF65-F5344CB8AC3E}">
        <p14:creationId xmlns:p14="http://schemas.microsoft.com/office/powerpoint/2010/main" val="367748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Förslag till utvecklingsområden på längre sikt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27" y="3016251"/>
            <a:ext cx="4607273" cy="3129864"/>
          </a:xfrm>
          <a:prstGeom prst="rect">
            <a:avLst/>
          </a:prstGeom>
        </p:spPr>
      </p:pic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7017" y="1690688"/>
            <a:ext cx="10411097" cy="4924696"/>
          </a:xfrm>
        </p:spPr>
        <p:txBody>
          <a:bodyPr>
            <a:normAutofit lnSpcReduction="10000"/>
          </a:bodyPr>
          <a:lstStyle/>
          <a:p>
            <a:r>
              <a:rPr lang="sv-SE" sz="2600" dirty="0" smtClean="0"/>
              <a:t>Översiktsplan (ÖP)- Nya aktivitetsområden och rekreationsstråk. Ute gym och fritidsområde vid Edö</a:t>
            </a:r>
          </a:p>
          <a:p>
            <a:r>
              <a:rPr lang="sv-SE" sz="2600" dirty="0" smtClean="0"/>
              <a:t>Kulturstig- konstnärsbyggd (Konstnärsverkstad i Teliaområdet)</a:t>
            </a:r>
          </a:p>
          <a:p>
            <a:r>
              <a:rPr lang="sv-SE" sz="2600" dirty="0" smtClean="0"/>
              <a:t>Mer fritidsaktiviteter för barn och unga</a:t>
            </a:r>
          </a:p>
          <a:p>
            <a:r>
              <a:rPr lang="sv-SE" sz="2600" dirty="0" smtClean="0"/>
              <a:t>Arbetsplatser.</a:t>
            </a:r>
          </a:p>
          <a:p>
            <a:r>
              <a:rPr lang="sv-SE" sz="2600" dirty="0" smtClean="0"/>
              <a:t>SL – ny entré till T-bana. </a:t>
            </a:r>
            <a:br>
              <a:rPr lang="sv-SE" sz="2600" dirty="0" smtClean="0"/>
            </a:br>
            <a:r>
              <a:rPr lang="sv-SE" sz="2600" dirty="0" smtClean="0"/>
              <a:t>Belysning och utsmyckning av gång i viadukt.</a:t>
            </a:r>
          </a:p>
          <a:p>
            <a:r>
              <a:rPr lang="sv-SE" sz="2600" dirty="0" smtClean="0"/>
              <a:t>Busshållplats närmare torget.</a:t>
            </a:r>
          </a:p>
          <a:p>
            <a:r>
              <a:rPr lang="sv-SE" sz="2600" dirty="0" smtClean="0"/>
              <a:t>Nya boendeformer- utökad handel vid torget</a:t>
            </a:r>
          </a:p>
          <a:p>
            <a:r>
              <a:rPr lang="sv-SE" sz="2600" dirty="0" smtClean="0"/>
              <a:t>Nya bostäder och avsmalnad Magelungsväg (Stadsgata)</a:t>
            </a:r>
          </a:p>
          <a:p>
            <a:r>
              <a:rPr lang="sv-SE" sz="2600" dirty="0" smtClean="0"/>
              <a:t>Nytt torg och fler bostäder vid Brunskogsbacken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973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Förvaltningens berörda verksamheter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325880"/>
            <a:ext cx="10515600" cy="5413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b="1" dirty="0" smtClean="0"/>
              <a:t>   I&amp;F</a:t>
            </a:r>
          </a:p>
          <a:p>
            <a:r>
              <a:rPr lang="sv-SE" sz="2000" dirty="0" smtClean="0"/>
              <a:t>Uppsökande verksamhet – Fältass/Ungdomsmottagning</a:t>
            </a:r>
          </a:p>
          <a:p>
            <a:r>
              <a:rPr lang="sv-SE" sz="2000" dirty="0" smtClean="0"/>
              <a:t>Barn &amp; ungdom – utredning</a:t>
            </a:r>
            <a:endParaRPr lang="sv-SE" sz="2000" dirty="0"/>
          </a:p>
          <a:p>
            <a:pPr marL="0" indent="0">
              <a:buNone/>
            </a:pPr>
            <a:r>
              <a:rPr lang="sv-SE" sz="2000" b="1" dirty="0" smtClean="0"/>
              <a:t>  </a:t>
            </a:r>
          </a:p>
          <a:p>
            <a:pPr marL="0" indent="0">
              <a:buNone/>
            </a:pPr>
            <a:r>
              <a:rPr lang="sv-SE" sz="2000" b="1" dirty="0" smtClean="0"/>
              <a:t>Fritid</a:t>
            </a:r>
          </a:p>
          <a:p>
            <a:r>
              <a:rPr lang="sv-SE" sz="2000" dirty="0" smtClean="0"/>
              <a:t>Forsängens fritidsgård</a:t>
            </a:r>
          </a:p>
          <a:p>
            <a:r>
              <a:rPr lang="sv-SE" sz="2000" dirty="0" smtClean="0"/>
              <a:t>Riktade sommaraktiviteter</a:t>
            </a:r>
          </a:p>
          <a:p>
            <a:r>
              <a:rPr lang="sv-SE" sz="2000" dirty="0" smtClean="0"/>
              <a:t>Preventionsarbete – kontroll av försäljning tobak alk.</a:t>
            </a:r>
            <a:endParaRPr lang="sv-SE" sz="2000" dirty="0"/>
          </a:p>
          <a:p>
            <a:pPr marL="0" indent="0">
              <a:buNone/>
            </a:pPr>
            <a:r>
              <a:rPr lang="sv-SE" sz="2000" b="1" dirty="0" smtClean="0"/>
              <a:t>  </a:t>
            </a:r>
          </a:p>
          <a:p>
            <a:pPr marL="0" indent="0">
              <a:buNone/>
            </a:pPr>
            <a:r>
              <a:rPr lang="sv-SE" sz="2000" b="1" dirty="0" smtClean="0"/>
              <a:t>Park/stadsmiljö</a:t>
            </a:r>
          </a:p>
          <a:p>
            <a:r>
              <a:rPr lang="sv-SE" sz="2000" dirty="0" smtClean="0"/>
              <a:t>Parkvägar – stadsodling</a:t>
            </a:r>
          </a:p>
          <a:p>
            <a:r>
              <a:rPr lang="sv-SE" sz="2000" dirty="0" smtClean="0"/>
              <a:t>Näringslivsekr – bilda företagarförening, - julbelysning</a:t>
            </a:r>
          </a:p>
          <a:p>
            <a:r>
              <a:rPr lang="sv-SE" sz="2000" dirty="0" smtClean="0"/>
              <a:t>Trygghet i offentliga rummet – samordna insatser</a:t>
            </a:r>
          </a:p>
          <a:p>
            <a:endParaRPr lang="sv-SE" sz="2000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004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21844</TotalTime>
  <Words>335</Words>
  <Application>Microsoft Office PowerPoint</Application>
  <PresentationFormat>Bredbild</PresentationFormat>
  <Paragraphs>62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    Mål – ett tryggare Stieg Trenters torg och Farsta strand. Utvecklingsplan Tre övergripande strategier:   </vt:lpstr>
      <vt:lpstr>PowerPoint-presentation</vt:lpstr>
      <vt:lpstr>PowerPoint-presentation</vt:lpstr>
      <vt:lpstr>Förslag till utvecklingsområden på längre sikt</vt:lpstr>
      <vt:lpstr>Förvaltningens berörda verksamheter</vt:lpstr>
    </vt:vector>
  </TitlesOfParts>
  <Company>Stockholms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Otrygghet i det offentliga rummet – Stieg Trenrers torg</dc:title>
  <dc:creator>Thomas Kultti</dc:creator>
  <cp:lastModifiedBy>Thomas Kultti</cp:lastModifiedBy>
  <cp:revision>95</cp:revision>
  <cp:lastPrinted>2017-08-14T08:39:56Z</cp:lastPrinted>
  <dcterms:created xsi:type="dcterms:W3CDTF">2017-04-18T07:30:41Z</dcterms:created>
  <dcterms:modified xsi:type="dcterms:W3CDTF">2017-11-28T09:32:26Z</dcterms:modified>
</cp:coreProperties>
</file>