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9" r:id="rId8"/>
    <p:sldId id="268" r:id="rId9"/>
    <p:sldId id="265" r:id="rId10"/>
    <p:sldId id="267" r:id="rId11"/>
    <p:sldId id="276" r:id="rId1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96" autoAdjust="0"/>
  </p:normalViewPr>
  <p:slideViewPr>
    <p:cSldViewPr snapToGrid="0">
      <p:cViewPr varScale="1">
        <p:scale>
          <a:sx n="85" d="100"/>
          <a:sy n="85" d="100"/>
        </p:scale>
        <p:origin x="9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27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110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979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326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41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24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1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31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286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31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01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CFD0-E407-4AD9-AF27-3C988F9EDD99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9356-3E63-4071-A375-130AEF3CDC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795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52144"/>
            <a:ext cx="9144000" cy="121615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Otrygghet i det offentliga rummet – </a:t>
            </a:r>
            <a:r>
              <a:rPr lang="sv-SE" dirty="0"/>
              <a:t>S</a:t>
            </a:r>
            <a:r>
              <a:rPr lang="sv-SE" dirty="0" smtClean="0"/>
              <a:t>tieg Trenters torg</a:t>
            </a:r>
            <a:br>
              <a:rPr lang="sv-SE" dirty="0" smtClean="0"/>
            </a:br>
            <a:r>
              <a:rPr lang="sv-SE" sz="1800" dirty="0" smtClean="0"/>
              <a:t>Inventering genomförd december 2016 tom april 2017.</a:t>
            </a:r>
            <a:br>
              <a:rPr lang="sv-SE" sz="1800" dirty="0" smtClean="0"/>
            </a:br>
            <a:r>
              <a:rPr lang="sv-SE" sz="1800" dirty="0" smtClean="0"/>
              <a:t>Farsta stadsdelsförvaltning, Familjebostäder och Polisen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368296"/>
            <a:ext cx="9144000" cy="3849624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Under 2016 har andelen brott och otryggheten ökat i Farsta strand och vid Stieg Trenters torg. Många upplever att en bidragande orsak är en grupp barn och unga, cirka 20 – 30 personer i åldrarna 12-25 år som är stökiga och hotfulla. Ungdomarnas beteende tillsammans med den narkotikaförsäljning som pågår är bidragande orsaker till att allmänheten upplever otrygghet och undviker torget. 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110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178629" y="16685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 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6108" y="536884"/>
            <a:ext cx="82296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Pågående arbete – inför sommaren</a:t>
            </a:r>
          </a:p>
          <a:p>
            <a:endParaRPr lang="sv-SE" sz="2400" dirty="0" smtClean="0"/>
          </a:p>
          <a:p>
            <a:r>
              <a:rPr lang="sv-SE" sz="2400" dirty="0" smtClean="0"/>
              <a:t>Återkoppling av dialoger och förslag den 20 maj:  </a:t>
            </a:r>
          </a:p>
          <a:p>
            <a:r>
              <a:rPr lang="sv-SE" sz="1200" dirty="0" smtClean="0"/>
              <a:t>Stadsdelsförvaltningen, Familjebostäder, Polis, Trafikkontoret.</a:t>
            </a:r>
          </a:p>
          <a:p>
            <a:r>
              <a:rPr lang="sv-SE" sz="1200" dirty="0" smtClean="0"/>
              <a:t>Ett hundratal besökare under dagen</a:t>
            </a:r>
          </a:p>
          <a:p>
            <a:endParaRPr lang="sv-SE" sz="2400" dirty="0" smtClean="0"/>
          </a:p>
          <a:p>
            <a:r>
              <a:rPr lang="sv-SE" sz="2400" dirty="0" smtClean="0"/>
              <a:t>Polisen ökar sin närvaro och bevakning i Farsta strand</a:t>
            </a:r>
          </a:p>
          <a:p>
            <a:r>
              <a:rPr lang="sv-SE" sz="1200" dirty="0" smtClean="0"/>
              <a:t>Polispatrullering </a:t>
            </a:r>
            <a:r>
              <a:rPr lang="sv-SE" sz="1200" dirty="0" smtClean="0"/>
              <a:t>regelbundet</a:t>
            </a:r>
          </a:p>
          <a:p>
            <a:r>
              <a:rPr lang="sv-SE" sz="1200" dirty="0" smtClean="0">
                <a:solidFill>
                  <a:srgbClr val="C00000"/>
                </a:solidFill>
              </a:rPr>
              <a:t>Kriminaliteten har minskat under sommaren och hösten - 2017</a:t>
            </a:r>
            <a:endParaRPr lang="sv-SE" sz="1200" dirty="0" smtClean="0">
              <a:solidFill>
                <a:srgbClr val="C00000"/>
              </a:solidFill>
            </a:endParaRPr>
          </a:p>
          <a:p>
            <a:endParaRPr lang="sv-SE" sz="2400" dirty="0" smtClean="0">
              <a:solidFill>
                <a:srgbClr val="C00000"/>
              </a:solidFill>
            </a:endParaRPr>
          </a:p>
          <a:p>
            <a:r>
              <a:rPr lang="sv-SE" sz="2400" dirty="0" smtClean="0"/>
              <a:t>Ökad social kontroll och närvaro  det offentliga rummet</a:t>
            </a:r>
          </a:p>
          <a:p>
            <a:r>
              <a:rPr lang="sv-SE" sz="1200" dirty="0" smtClean="0"/>
              <a:t>Föräldravandring i Farsta strand startade under försommaren försommaren. Ungdomar ordnat aktiviteter för unga.</a:t>
            </a:r>
          </a:p>
          <a:p>
            <a:endParaRPr lang="sv-SE" sz="2400" dirty="0" smtClean="0"/>
          </a:p>
          <a:p>
            <a:r>
              <a:rPr lang="sv-SE" sz="2400" dirty="0" smtClean="0"/>
              <a:t>Utredning om tillfällig kameraövervakning; Polisen</a:t>
            </a:r>
          </a:p>
          <a:p>
            <a:r>
              <a:rPr lang="sv-SE" sz="1200" dirty="0" smtClean="0"/>
              <a:t>Möjligt få tillfälligt tillstånd, beroende av antal anmälningar</a:t>
            </a:r>
          </a:p>
          <a:p>
            <a:endParaRPr lang="sv-SE" sz="1200" dirty="0" smtClean="0"/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794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0" y="120402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/>
              <a:t>Översyn av torgets utformning; SDF &amp; Trafikkontoret</a:t>
            </a:r>
          </a:p>
          <a:p>
            <a:r>
              <a:rPr lang="sv-SE" sz="1200" dirty="0"/>
              <a:t>Förslag att inrätta ett torgschackspel och en </a:t>
            </a:r>
            <a:r>
              <a:rPr lang="sv-SE" sz="1200" dirty="0" err="1"/>
              <a:t>lekyta</a:t>
            </a:r>
            <a:r>
              <a:rPr lang="sv-SE" sz="1200" dirty="0"/>
              <a:t> för barn. Mer belysning. Ta bort ”mörkt hörn”.</a:t>
            </a:r>
          </a:p>
          <a:p>
            <a:r>
              <a:rPr lang="sv-SE" sz="1200" dirty="0"/>
              <a:t>Mer grönt och utsmyckning -  Stadsodling, pallkragar på </a:t>
            </a:r>
            <a:r>
              <a:rPr lang="sv-SE" sz="1200" dirty="0" smtClean="0"/>
              <a:t>torget</a:t>
            </a:r>
          </a:p>
          <a:p>
            <a:r>
              <a:rPr lang="sv-SE" sz="1200" dirty="0" smtClean="0">
                <a:solidFill>
                  <a:srgbClr val="C00000"/>
                </a:solidFill>
              </a:rPr>
              <a:t>Trafikkontoret tittar på en ombyggnad av del av torget för att möjliggöra för utomhusservering.</a:t>
            </a:r>
            <a:endParaRPr lang="sv-SE" sz="1200" dirty="0">
              <a:solidFill>
                <a:srgbClr val="C00000"/>
              </a:solidFill>
            </a:endParaRPr>
          </a:p>
          <a:p>
            <a:endParaRPr lang="sv-SE" sz="2000" dirty="0"/>
          </a:p>
          <a:p>
            <a:r>
              <a:rPr lang="sv-SE" sz="2400" dirty="0"/>
              <a:t>Bättre förutsättningar för torghandel</a:t>
            </a:r>
          </a:p>
          <a:p>
            <a:r>
              <a:rPr lang="sv-SE" sz="1200" dirty="0"/>
              <a:t>Fastighetskontoret utreder möjligheten att ge reducerad taxa- markupplåtelse</a:t>
            </a:r>
          </a:p>
          <a:p>
            <a:r>
              <a:rPr lang="sv-SE" sz="1200" dirty="0"/>
              <a:t>Planering för julbelysning och möjlighet till Julhandel på </a:t>
            </a:r>
            <a:r>
              <a:rPr lang="sv-SE" sz="1200" dirty="0" smtClean="0"/>
              <a:t>torget</a:t>
            </a:r>
          </a:p>
          <a:p>
            <a:r>
              <a:rPr lang="sv-SE" sz="1200" dirty="0" smtClean="0">
                <a:solidFill>
                  <a:srgbClr val="C00000"/>
                </a:solidFill>
              </a:rPr>
              <a:t>Julbelysning installeras till 1:a advent.</a:t>
            </a:r>
            <a:endParaRPr lang="sv-SE" sz="1200" dirty="0" smtClean="0">
              <a:solidFill>
                <a:srgbClr val="C00000"/>
              </a:solidFill>
            </a:endParaRPr>
          </a:p>
          <a:p>
            <a:r>
              <a:rPr lang="sv-SE" sz="1200" dirty="0" smtClean="0">
                <a:solidFill>
                  <a:srgbClr val="C00000"/>
                </a:solidFill>
              </a:rPr>
              <a:t>Torghandlare har tecknat avtal för blomsterförsäljning from mars 2018.</a:t>
            </a:r>
            <a:endParaRPr lang="sv-SE" sz="1200" dirty="0">
              <a:solidFill>
                <a:srgbClr val="C00000"/>
              </a:solidFill>
            </a:endParaRPr>
          </a:p>
          <a:p>
            <a:endParaRPr lang="sv-SE" sz="1200" dirty="0">
              <a:solidFill>
                <a:srgbClr val="C00000"/>
              </a:solidFill>
            </a:endParaRPr>
          </a:p>
          <a:p>
            <a:r>
              <a:rPr lang="sv-SE" sz="2400" dirty="0"/>
              <a:t>Rekreationsstråk Farsta strand – Fagersjö</a:t>
            </a:r>
          </a:p>
          <a:p>
            <a:r>
              <a:rPr lang="sv-SE" sz="1200" dirty="0"/>
              <a:t>Ansluta parkväg med torget</a:t>
            </a:r>
          </a:p>
        </p:txBody>
      </p:sp>
    </p:spTree>
    <p:extLst>
      <p:ext uri="{BB962C8B-B14F-4D97-AF65-F5344CB8AC3E}">
        <p14:creationId xmlns:p14="http://schemas.microsoft.com/office/powerpoint/2010/main" val="36774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40527" y="248194"/>
            <a:ext cx="9727474" cy="6609806"/>
          </a:xfrm>
        </p:spPr>
        <p:txBody>
          <a:bodyPr>
            <a:normAutofit/>
          </a:bodyPr>
          <a:lstStyle/>
          <a:p>
            <a:r>
              <a:rPr lang="sv-SE" sz="2700" dirty="0">
                <a:latin typeface="+mn-lt"/>
              </a:rPr>
              <a:t>De näringsidkare som bedriver verksamhet vid torget har problem med skadegörelse, stölder och hot</a:t>
            </a:r>
            <a:r>
              <a:rPr lang="sv-SE" sz="2700" dirty="0" smtClean="0">
                <a:latin typeface="+mn-lt"/>
              </a:rPr>
              <a:t>.</a:t>
            </a:r>
            <a:br>
              <a:rPr lang="sv-SE" sz="2700" dirty="0" smtClean="0">
                <a:latin typeface="+mn-lt"/>
              </a:rPr>
            </a:br>
            <a:r>
              <a:rPr lang="sv-SE" sz="2700" dirty="0">
                <a:latin typeface="+mn-lt"/>
              </a:rPr>
              <a:t/>
            </a:r>
            <a:br>
              <a:rPr lang="sv-SE" sz="2700" dirty="0">
                <a:latin typeface="+mn-lt"/>
              </a:rPr>
            </a:br>
            <a:r>
              <a:rPr lang="sv-SE" sz="2700" dirty="0" smtClean="0">
                <a:latin typeface="+mn-lt"/>
              </a:rPr>
              <a:t/>
            </a:r>
            <a:br>
              <a:rPr lang="sv-SE" sz="2700" dirty="0" smtClean="0">
                <a:latin typeface="+mn-lt"/>
              </a:rPr>
            </a:br>
            <a:r>
              <a:rPr lang="sv-SE" sz="2700" dirty="0">
                <a:latin typeface="+mn-lt"/>
              </a:rPr>
              <a:t/>
            </a:r>
            <a:br>
              <a:rPr lang="sv-SE" sz="2700" dirty="0">
                <a:latin typeface="+mn-lt"/>
              </a:rPr>
            </a:br>
            <a:r>
              <a:rPr lang="sv-SE" sz="2700" dirty="0" smtClean="0">
                <a:latin typeface="+mn-lt"/>
              </a:rPr>
              <a:t/>
            </a:r>
            <a:br>
              <a:rPr lang="sv-SE" sz="2700" dirty="0" smtClean="0">
                <a:latin typeface="+mn-lt"/>
              </a:rPr>
            </a:br>
            <a:r>
              <a:rPr lang="sv-SE" sz="2700" dirty="0">
                <a:latin typeface="+mn-lt"/>
              </a:rPr>
              <a:t/>
            </a:r>
            <a:br>
              <a:rPr lang="sv-SE" sz="2700" dirty="0">
                <a:latin typeface="+mn-lt"/>
              </a:rPr>
            </a:br>
            <a:r>
              <a:rPr lang="sv-SE" sz="2700" dirty="0" smtClean="0">
                <a:latin typeface="+mn-lt"/>
              </a:rPr>
              <a:t/>
            </a:r>
            <a:br>
              <a:rPr lang="sv-SE" sz="2700" dirty="0" smtClean="0">
                <a:latin typeface="+mn-lt"/>
              </a:rPr>
            </a:br>
            <a:r>
              <a:rPr lang="sv-SE" sz="2700" dirty="0" smtClean="0">
                <a:latin typeface="+mn-lt"/>
              </a:rPr>
              <a:t/>
            </a:r>
            <a:br>
              <a:rPr lang="sv-SE" sz="2700" dirty="0" smtClean="0">
                <a:latin typeface="+mn-lt"/>
              </a:rPr>
            </a:br>
            <a:r>
              <a:rPr lang="sv-SE" sz="2700" dirty="0">
                <a:latin typeface="+mn-lt"/>
              </a:rPr>
              <a:t/>
            </a:r>
            <a:br>
              <a:rPr lang="sv-SE" sz="2700" dirty="0">
                <a:latin typeface="+mn-lt"/>
              </a:rPr>
            </a:br>
            <a:r>
              <a:rPr lang="sv-SE" sz="2700" dirty="0" smtClean="0">
                <a:latin typeface="+mn-lt"/>
              </a:rPr>
              <a:t/>
            </a:r>
            <a:br>
              <a:rPr lang="sv-SE" sz="2700" dirty="0" smtClean="0">
                <a:latin typeface="+mn-lt"/>
              </a:rPr>
            </a:br>
            <a:r>
              <a:rPr lang="sv-SE" sz="2700" dirty="0">
                <a:latin typeface="+mn-lt"/>
              </a:rPr>
              <a:t/>
            </a:r>
            <a:br>
              <a:rPr lang="sv-SE" sz="2700" dirty="0">
                <a:latin typeface="+mn-lt"/>
              </a:rPr>
            </a:br>
            <a:r>
              <a:rPr lang="sv-SE" sz="2700" dirty="0" smtClean="0">
                <a:latin typeface="+mn-lt"/>
              </a:rPr>
              <a:t/>
            </a:r>
            <a:br>
              <a:rPr lang="sv-SE" sz="2700" dirty="0" smtClean="0">
                <a:latin typeface="+mn-lt"/>
              </a:rPr>
            </a:br>
            <a:r>
              <a:rPr lang="sv-SE" sz="2700" dirty="0" smtClean="0">
                <a:latin typeface="+mn-lt"/>
              </a:rPr>
              <a:t>Stiftelsen </a:t>
            </a:r>
            <a:r>
              <a:rPr lang="sv-SE" sz="2700" dirty="0">
                <a:latin typeface="+mn-lt"/>
              </a:rPr>
              <a:t>Tryggare Sverige har i rapport 2017-04-26 klassat station Farsta strand som en av de 10  otryggaste.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9" y="1430995"/>
            <a:ext cx="4673056" cy="35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Polisens lägesbild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Faktorer som sticker ut kopplade till brott eller otrygghet i Farsta stadsdelsområde är narkotika, kriminella grupperingar, skadegörelse, inbrott och trafikrelaterad brottslighet. </a:t>
            </a:r>
          </a:p>
          <a:p>
            <a:r>
              <a:rPr lang="sv-SE" dirty="0"/>
              <a:t>Andra otrygghetsfaktorer som utmärker sig är vissa ungdomar i grupp med negativ och aggressiv attityd</a:t>
            </a:r>
            <a:r>
              <a:rPr lang="sv-SE" dirty="0" smtClean="0"/>
              <a:t>.</a:t>
            </a:r>
            <a:r>
              <a:rPr lang="sv-SE" dirty="0"/>
              <a:t> </a:t>
            </a:r>
          </a:p>
          <a:p>
            <a:r>
              <a:rPr lang="sv-SE" dirty="0"/>
              <a:t>I Farsta strand och Farsta centrum upplevs otrygghet på grund av vissa ungdomar i grupp som hänger vid tunnelbanan och vid torget i centrum, vilket har lett till oro och hotfulla situationer. Brottslighet förekommer främst i anslutning till centrum och kollektivtrafiken. Detta bidrar till en oro att passera områdena främst kvälls- och nattetid</a:t>
            </a:r>
            <a:r>
              <a:rPr lang="sv-SE" dirty="0" smtClean="0"/>
              <a:t>.</a:t>
            </a:r>
          </a:p>
          <a:p>
            <a:r>
              <a:rPr lang="sv-SE" dirty="0" smtClean="0"/>
              <a:t>Narkotika langning, unga 17-25 år. Flertalet ej boende i Farsta.</a:t>
            </a:r>
          </a:p>
          <a:p>
            <a:r>
              <a:rPr lang="sv-SE" dirty="0" smtClean="0"/>
              <a:t>Ungdomar 15-18 år, ser upp till ovan kriminella, gör ärenden. Gruppen är mycket stökiga, trakasserar kunder till handel och ofredar unga kvinnor. Vissa ungdomar är maskerade.</a:t>
            </a:r>
          </a:p>
          <a:p>
            <a:r>
              <a:rPr lang="sv-SE" dirty="0" smtClean="0"/>
              <a:t>Unga, 12-15 år. Rör sig vid torget, snatterier och är allmänt stökiga.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29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Handlarnas bild gällande otrygghet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I december 2016 träffades representanter för de lokala handlarna, stadsdelsförvaltningen och trafikkontoret</a:t>
            </a:r>
          </a:p>
          <a:p>
            <a:pPr marL="0" indent="0">
              <a:buNone/>
            </a:pPr>
            <a:r>
              <a:rPr lang="sv-SE" dirty="0" smtClean="0"/>
              <a:t>Synpunkter som framfördes var att Stieg Trenters torg tagits över av kriminella unga vuxna.</a:t>
            </a:r>
          </a:p>
          <a:p>
            <a:pPr marL="0" indent="0">
              <a:buNone/>
            </a:pPr>
            <a:r>
              <a:rPr lang="sv-SE" dirty="0" smtClean="0"/>
              <a:t>Narkotika försäljning sker öppet på torget.</a:t>
            </a:r>
          </a:p>
          <a:p>
            <a:pPr marL="0" indent="0">
              <a:buNone/>
            </a:pPr>
            <a:r>
              <a:rPr lang="sv-SE" dirty="0" smtClean="0"/>
              <a:t>Kunder trakasseras, misshandel och rån av pizzerians kunder på kvällstid.</a:t>
            </a:r>
          </a:p>
          <a:p>
            <a:pPr marL="0" indent="0">
              <a:buNone/>
            </a:pPr>
            <a:r>
              <a:rPr lang="sv-SE" dirty="0" smtClean="0"/>
              <a:t>Många yngre ockuperar grillen och stökar i affärerna, snatterier.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6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Allmänhetens lägesbild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I februari 2017 intervjuades 11 småbarnsföräldrar vid Parkleken Forsängen i </a:t>
            </a:r>
            <a:r>
              <a:rPr lang="sv-SE" dirty="0"/>
              <a:t>F</a:t>
            </a:r>
            <a:r>
              <a:rPr lang="sv-SE" dirty="0" smtClean="0"/>
              <a:t>arsta strand gällande trygghetsfrågor. 27 synpunkter och förbättringsförslag lämnades in.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I mars träffade stadsdelsförvaltningen det lokala ungdomsrådet och beskrev situationen och bad ungdomarna om uppslag och tips om hur tryggheten kunde förbättras för alla parter.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I mars genomförde stadsdelsförvaltningen, familjebostäder, Polisen och HSB ett samrådsmöte gällande trivsel och trygghetsfrågor i området.</a:t>
            </a:r>
          </a:p>
          <a:p>
            <a:pPr marL="0" indent="0">
              <a:buNone/>
            </a:pPr>
            <a:r>
              <a:rPr lang="sv-SE" dirty="0" smtClean="0"/>
              <a:t>153 synpunkter och förbättringsförslag lämnades in.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13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Sammantagen problembeskrivning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85991"/>
            <a:ext cx="10515600" cy="4351338"/>
          </a:xfrm>
        </p:spPr>
        <p:txBody>
          <a:bodyPr>
            <a:noAutofit/>
          </a:bodyPr>
          <a:lstStyle/>
          <a:p>
            <a:r>
              <a:rPr lang="sv-SE" sz="2400" dirty="0" smtClean="0"/>
              <a:t>Stieg TrentersTorg upplevs av många som otryggt, ”mest en otrivsam anonym plats man vill passera snabbt”.</a:t>
            </a:r>
          </a:p>
          <a:p>
            <a:r>
              <a:rPr lang="sv-SE" sz="2400" dirty="0" smtClean="0"/>
              <a:t>Otryggheten mest relaterad till grov kriminalitet- narkotikaförsäljning, samt stökiga ungdomar som ”ockuperat platsen” och som antastar och är hotfulla gentemot kunder och förbipasserande. Snatterier och stölder i affärerna. Kvinnor, äldre och personer med funktionshinder särskilt utsatta.</a:t>
            </a:r>
          </a:p>
          <a:p>
            <a:r>
              <a:rPr lang="sv-SE" sz="2400" dirty="0" smtClean="0"/>
              <a:t>Svikande kundunderlag och handlare som är uppgivna inför situationen.</a:t>
            </a:r>
          </a:p>
          <a:p>
            <a:r>
              <a:rPr lang="sv-SE" sz="2400" dirty="0" smtClean="0"/>
              <a:t>Lägenheter i närområdet som ”tillhåll”. Vandalisering och inbrott i portar och förråd. Oklara och icke godkända andra – och tredjehandsuthyrningar.</a:t>
            </a:r>
          </a:p>
          <a:p>
            <a:r>
              <a:rPr lang="sv-SE" sz="2400" dirty="0" smtClean="0"/>
              <a:t>Anslutande parkvägar upplevs otrygga pga klotter, skräpigt, snårigt och på vissa platser dålig belysning.</a:t>
            </a:r>
          </a:p>
          <a:p>
            <a:r>
              <a:rPr lang="sv-SE" sz="2400" dirty="0" smtClean="0"/>
              <a:t>Ungdomar som bor i området beskriver att det finns ”inget att göra” och ”någonstans att vara”. Många för gamla för att gå på lokala fritidsgården.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676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151120" y="0"/>
            <a:ext cx="6096000" cy="72019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 </a:t>
            </a:r>
          </a:p>
          <a:p>
            <a:r>
              <a:rPr lang="sv-SE" dirty="0" smtClean="0"/>
              <a:t> </a:t>
            </a:r>
          </a:p>
          <a:p>
            <a:r>
              <a:rPr lang="sv-SE" sz="2400" b="1" dirty="0" smtClean="0"/>
              <a:t>Förslag till trevligare miljö och finare torg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Sätt ut gratis hundbajspåsar</a:t>
            </a:r>
          </a:p>
          <a:p>
            <a:r>
              <a:rPr lang="sv-SE" sz="2400" dirty="0" smtClean="0"/>
              <a:t>Fler papperskorgar</a:t>
            </a:r>
          </a:p>
          <a:p>
            <a:pPr lvl="0"/>
            <a:r>
              <a:rPr lang="sv-SE" sz="2400" dirty="0" smtClean="0"/>
              <a:t>Föräldravandringar</a:t>
            </a:r>
          </a:p>
          <a:p>
            <a:pPr lvl="0"/>
            <a:r>
              <a:rPr lang="sv-SE" sz="2400" dirty="0" smtClean="0"/>
              <a:t>Se över torget så det blir enklare för äldre att gå över torget (nivåskillnader)</a:t>
            </a:r>
          </a:p>
          <a:p>
            <a:pPr lvl="0"/>
            <a:r>
              <a:rPr lang="sv-SE" sz="2400" dirty="0" smtClean="0"/>
              <a:t>Utlämning apotek, bibliotek etc.</a:t>
            </a:r>
          </a:p>
          <a:p>
            <a:pPr lvl="0"/>
            <a:r>
              <a:rPr lang="sv-SE" sz="2400" dirty="0" smtClean="0"/>
              <a:t>Face-Book grupp, ordna utställningar, loppis etc.</a:t>
            </a:r>
          </a:p>
          <a:p>
            <a:pPr lvl="0"/>
            <a:r>
              <a:rPr lang="sv-SE" sz="2400" dirty="0" smtClean="0"/>
              <a:t>Ta bort klotter</a:t>
            </a:r>
          </a:p>
          <a:p>
            <a:pPr lvl="0"/>
            <a:r>
              <a:rPr lang="sv-SE" sz="2400" dirty="0" smtClean="0"/>
              <a:t>Second hand butik, torgmarknad</a:t>
            </a:r>
          </a:p>
          <a:p>
            <a:pPr lvl="0"/>
            <a:r>
              <a:rPr lang="sv-SE" sz="2400" dirty="0" smtClean="0"/>
              <a:t>Bankomat</a:t>
            </a:r>
          </a:p>
          <a:p>
            <a:pPr lvl="0"/>
            <a:r>
              <a:rPr lang="sv-SE" sz="2400" dirty="0" smtClean="0"/>
              <a:t>Klätterställning </a:t>
            </a:r>
            <a:r>
              <a:rPr lang="sv-SE" sz="2400" dirty="0"/>
              <a:t>för barn</a:t>
            </a:r>
          </a:p>
          <a:p>
            <a:pPr lvl="0"/>
            <a:r>
              <a:rPr lang="sv-SE" sz="2400" dirty="0"/>
              <a:t>Schackspel på torget</a:t>
            </a:r>
          </a:p>
          <a:p>
            <a:endParaRPr lang="sv-SE" sz="2400" dirty="0" smtClean="0"/>
          </a:p>
          <a:p>
            <a:r>
              <a:rPr lang="sv-SE" sz="2400" dirty="0" smtClean="0"/>
              <a:t> </a:t>
            </a: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3" y="2886892"/>
            <a:ext cx="4284616" cy="32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9098" y="100741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sz="2400" dirty="0" smtClean="0"/>
              <a:t>Glasskiosk</a:t>
            </a:r>
          </a:p>
          <a:p>
            <a:pPr lvl="0"/>
            <a:r>
              <a:rPr lang="sv-SE" sz="2400" dirty="0" smtClean="0"/>
              <a:t>Torghandel</a:t>
            </a:r>
          </a:p>
          <a:p>
            <a:pPr lvl="0"/>
            <a:r>
              <a:rPr lang="sv-SE" sz="2400" dirty="0" smtClean="0"/>
              <a:t>Café</a:t>
            </a:r>
          </a:p>
          <a:p>
            <a:pPr lvl="0"/>
            <a:r>
              <a:rPr lang="sv-SE" sz="2400" dirty="0" smtClean="0"/>
              <a:t>Bageri</a:t>
            </a:r>
          </a:p>
          <a:p>
            <a:pPr lvl="0"/>
            <a:r>
              <a:rPr lang="sv-SE" sz="2400" dirty="0" smtClean="0"/>
              <a:t>Skridskobana</a:t>
            </a:r>
          </a:p>
          <a:p>
            <a:pPr lvl="0"/>
            <a:r>
              <a:rPr lang="sv-SE" sz="2400" dirty="0" smtClean="0"/>
              <a:t>Minigolf</a:t>
            </a:r>
          </a:p>
          <a:p>
            <a:pPr lvl="0"/>
            <a:r>
              <a:rPr lang="sv-SE" sz="2400" dirty="0" smtClean="0"/>
              <a:t>Utegym nära torget</a:t>
            </a:r>
          </a:p>
          <a:p>
            <a:pPr lvl="0"/>
            <a:r>
              <a:rPr lang="sv-SE" sz="2400" dirty="0" smtClean="0"/>
              <a:t>Utegym vid parkleken</a:t>
            </a:r>
          </a:p>
          <a:p>
            <a:pPr lvl="0"/>
            <a:r>
              <a:rPr lang="sv-SE" sz="2400" dirty="0" smtClean="0"/>
              <a:t>Bättre belysning</a:t>
            </a:r>
          </a:p>
          <a:p>
            <a:pPr lvl="0"/>
            <a:r>
              <a:rPr lang="sv-SE" sz="2400" dirty="0" smtClean="0"/>
              <a:t>Kameraövervakning</a:t>
            </a:r>
          </a:p>
          <a:p>
            <a:pPr lvl="0"/>
            <a:r>
              <a:rPr lang="sv-SE" sz="2400" dirty="0" smtClean="0"/>
              <a:t>Väktare</a:t>
            </a:r>
          </a:p>
          <a:p>
            <a:pPr lvl="0"/>
            <a:r>
              <a:rPr lang="sv-SE" sz="2400" dirty="0" smtClean="0"/>
              <a:t>Utomhusservering, god mat</a:t>
            </a:r>
          </a:p>
          <a:p>
            <a:pPr lvl="0"/>
            <a:r>
              <a:rPr lang="sv-SE" sz="2400" dirty="0" smtClean="0"/>
              <a:t>Belysning i fontänen</a:t>
            </a:r>
          </a:p>
          <a:p>
            <a:pPr lvl="0"/>
            <a:r>
              <a:rPr lang="sv-SE" sz="2400" dirty="0" smtClean="0"/>
              <a:t>Julmarknad</a:t>
            </a:r>
          </a:p>
          <a:p>
            <a:r>
              <a:rPr lang="sv-SE" sz="2400" dirty="0" smtClean="0"/>
              <a:t> 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5" y="2338251"/>
            <a:ext cx="4824548" cy="36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160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Mål – ett tryggare Stieg Trenters torg och </a:t>
            </a:r>
            <a:r>
              <a:rPr lang="sv-SE" dirty="0"/>
              <a:t>F</a:t>
            </a:r>
            <a:r>
              <a:rPr lang="sv-SE" dirty="0" smtClean="0"/>
              <a:t>arsta strand. Utvecklingsplan</a:t>
            </a:r>
            <a:br>
              <a:rPr lang="sv-SE" dirty="0" smtClean="0"/>
            </a:br>
            <a:r>
              <a:rPr lang="sv-SE" sz="2000" b="1" dirty="0" smtClean="0"/>
              <a:t>Tre övergripande strategier:</a:t>
            </a:r>
            <a:br>
              <a:rPr lang="sv-SE" sz="2000" b="1" dirty="0" smtClean="0"/>
            </a:br>
            <a:r>
              <a:rPr lang="sv-SE" sz="2000" b="1" dirty="0"/>
              <a:t/>
            </a:r>
            <a:br>
              <a:rPr lang="sv-SE" sz="2000" b="1" dirty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15737"/>
            <a:ext cx="10515600" cy="448055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Förbättra torgets miljö och anslutande parkvägar för att skapa förutsättning för torget att bli en öppen och naturlig mötesplats, ta bort ”mörka hörn” och skapa öppna parkvägar.</a:t>
            </a:r>
          </a:p>
          <a:p>
            <a:r>
              <a:rPr lang="sv-SE" dirty="0" smtClean="0"/>
              <a:t>Ökad närvaro av vuxna och aktiviteter som medför minskad attraktivitet gällande torget som ”tillgänglig” plats för normbrytande beteende och kriminalitet. Ett levande torg som tillhör alla!</a:t>
            </a:r>
          </a:p>
          <a:p>
            <a:r>
              <a:rPr lang="sv-SE" dirty="0" smtClean="0"/>
              <a:t>Skapa engagemang och delaktighet hos </a:t>
            </a:r>
            <a:r>
              <a:rPr lang="sv-SE" dirty="0"/>
              <a:t>F</a:t>
            </a:r>
            <a:r>
              <a:rPr lang="sv-SE" dirty="0" smtClean="0"/>
              <a:t>arstas strands invånare, föreningsliv och fritid för  en trivsam, trygg och stimulerande miljö för alla barn och unga som växer upp i </a:t>
            </a:r>
            <a:r>
              <a:rPr lang="sv-SE" dirty="0"/>
              <a:t>F</a:t>
            </a:r>
            <a:r>
              <a:rPr lang="sv-SE" dirty="0" smtClean="0"/>
              <a:t>arsta strand.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9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22771</TotalTime>
  <Words>709</Words>
  <Application>Microsoft Office PowerPoint</Application>
  <PresentationFormat>Bredbild</PresentationFormat>
  <Paragraphs>102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  Otrygghet i det offentliga rummet – Stieg Trenters torg Inventering genomförd december 2016 tom april 2017. Farsta stadsdelsförvaltning, Familjebostäder och Polisen</vt:lpstr>
      <vt:lpstr>De näringsidkare som bedriver verksamhet vid torget har problem med skadegörelse, stölder och hot.            Stiftelsen Tryggare Sverige har i rapport 2017-04-26 klassat station Farsta strand som en av de 10  otryggaste. </vt:lpstr>
      <vt:lpstr>Polisens lägesbild</vt:lpstr>
      <vt:lpstr>Handlarnas bild gällande otrygghet</vt:lpstr>
      <vt:lpstr>Allmänhetens lägesbild</vt:lpstr>
      <vt:lpstr>Sammantagen problembeskrivning</vt:lpstr>
      <vt:lpstr>PowerPoint-presentation</vt:lpstr>
      <vt:lpstr>PowerPoint-presentation</vt:lpstr>
      <vt:lpstr>    Mål – ett tryggare Stieg Trenters torg och Farsta strand. Utvecklingsplan Tre övergripande strategier:   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Otrygghet i det offentliga rummet – Stieg Trenrers torg</dc:title>
  <dc:creator>Thomas Kultti</dc:creator>
  <cp:lastModifiedBy>Thomas Kultti</cp:lastModifiedBy>
  <cp:revision>96</cp:revision>
  <cp:lastPrinted>2017-08-14T08:39:56Z</cp:lastPrinted>
  <dcterms:created xsi:type="dcterms:W3CDTF">2017-04-18T07:30:41Z</dcterms:created>
  <dcterms:modified xsi:type="dcterms:W3CDTF">2017-11-28T12:41:28Z</dcterms:modified>
</cp:coreProperties>
</file>